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84426" autoAdjust="0"/>
  </p:normalViewPr>
  <p:slideViewPr>
    <p:cSldViewPr snapToGrid="0">
      <p:cViewPr varScale="1">
        <p:scale>
          <a:sx n="100" d="100"/>
          <a:sy n="100" d="100"/>
        </p:scale>
        <p:origin x="756" y="150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  <a:endParaRPr lang="en-US" altLang="ko-KR"/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ko-KR" altLang="en-US"/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hyperlink" Target="http://bit.ly/2Tynxth" TargetMode="External" /><Relationship Id="rId5" Type="http://schemas.openxmlformats.org/officeDocument/2006/relationships/hyperlink" Target="http://bit.ly/2TyoMsr" TargetMode="External" /><Relationship Id="rId6" Type="http://schemas.openxmlformats.org/officeDocument/2006/relationships/hyperlink" Target="http://bit.ly/2TtBDfr" TargetMode="External"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jpeg"  /><Relationship Id="rId3" Type="http://schemas.openxmlformats.org/officeDocument/2006/relationships/image" Target="../media/image23.jpeg"  /><Relationship Id="rId4" Type="http://schemas.openxmlformats.org/officeDocument/2006/relationships/image" Target="../media/image24.png"  /><Relationship Id="rId5" Type="http://schemas.openxmlformats.org/officeDocument/2006/relationships/image" Target="../media/image25.jpeg"  /><Relationship Id="rId6" Type="http://schemas.openxmlformats.org/officeDocument/2006/relationships/image" Target="../media/image26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hyperlink" Target="https:\\namu.wiki\w\%EB%A7%88%EB%B8%94%20%EB%AF%B8%EB%93%9C%EB%82%98%EC%9E%87%20%EC%84%A0%EC%A6%88" TargetMode="External" /><Relationship Id="rId4" Type="http://schemas.openxmlformats.org/officeDocument/2006/relationships/hyperlink" Target="https://youtube.com/clip/UgkxNHPBo1T7ff-MMr1uUkC6wnePj0JAvXOY" TargetMode="External" /><Relationship Id="rId5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2.xml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notesSlide" Target="../notesSlides/notesSlide4.xml"  /><Relationship Id="rId3" Type="http://schemas.openxmlformats.org/officeDocument/2006/relationships/chart" Target="../charts/chart1.xml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png"  /><Relationship Id="rId3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XCOM: Chimera Squad</a:t>
            </a:r>
          </a:p>
          <a:p>
            <a:pPr lvl="1"/>
            <a:r>
              <a:rPr lang="ko-KR" altLang="en-US" sz="2400" dirty="0"/>
              <a:t>특징 비교</a:t>
            </a:r>
            <a:endParaRPr lang="en-US" altLang="ko-KR" sz="20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명중률이 없음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행동을 카드 사용으로 행함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타일맵을</a:t>
            </a:r>
            <a:r>
              <a:rPr lang="ko-KR" altLang="en-US" sz="2000" dirty="0"/>
              <a:t> 사용하지 않음</a:t>
            </a:r>
            <a:endParaRPr lang="ko-KR" altLang="en-US" sz="2400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Marvel's Midnight Suns</a:t>
            </a:r>
            <a:endParaRPr lang="en-US" altLang="ko-KR" sz="2400"/>
          </a:p>
          <a:p>
            <a:pPr lvl="1">
              <a:defRPr/>
            </a:pPr>
            <a:r>
              <a:rPr lang="ko-KR" altLang="en-US" sz="2400"/>
              <a:t>특징 비교</a:t>
            </a:r>
            <a:endParaRPr lang="ko-KR" altLang="en-US" sz="2400"/>
          </a:p>
          <a:p>
            <a:pPr lvl="2">
              <a:defRPr/>
            </a:pPr>
            <a:r>
              <a:rPr lang="ko-KR" altLang="en-US" sz="2000"/>
              <a:t>이동을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대상을 직접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쿼터뷰 시점 사용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코스트 소모가 아닌 증가를 채택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오브젝트 절단이 가능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6569016" y="4582539"/>
            <a:ext cx="5397530" cy="1360194"/>
            <a:chOff x="6477862" y="4441982"/>
            <a:chExt cx="5397530" cy="13601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77862" y="4441982"/>
              <a:ext cx="2789919" cy="136019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267781" y="4441982"/>
              <a:ext cx="2607611" cy="13601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sz="2000" dirty="0"/>
              <a:t>김나현</a:t>
            </a:r>
            <a:endParaRPr lang="en-US" altLang="ko-KR" sz="2000" dirty="0"/>
          </a:p>
          <a:p>
            <a:pPr lvl="1"/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endParaRPr lang="en-US" altLang="ko-KR" sz="2000" dirty="0"/>
          </a:p>
          <a:p>
            <a:pPr lvl="1"/>
            <a:r>
              <a:rPr lang="ko-KR" altLang="en-US" sz="2000" dirty="0"/>
              <a:t>충돌체크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류연우</a:t>
            </a:r>
            <a:endParaRPr lang="en-US" altLang="ko-KR" sz="2000" dirty="0"/>
          </a:p>
          <a:p>
            <a:pPr lvl="1"/>
            <a:r>
              <a:rPr lang="en-US" altLang="ko-KR" sz="2000" spc="-100" dirty="0"/>
              <a:t>WSAAsyncSelcect</a:t>
            </a:r>
            <a:r>
              <a:rPr lang="ko-KR" altLang="en-US" sz="2000" spc="-100" dirty="0"/>
              <a:t>를 이용한 멀티플레이</a:t>
            </a:r>
            <a:endParaRPr lang="en-US" altLang="ko-KR" sz="2000" spc="-100" dirty="0"/>
          </a:p>
          <a:p>
            <a:pPr lvl="1"/>
            <a:r>
              <a:rPr lang="ko-KR" altLang="en-US" sz="2000" dirty="0"/>
              <a:t>모델 파일 변환기 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캐릭터 행동 </a:t>
            </a:r>
            <a:r>
              <a:rPr lang="en-US" altLang="ko-KR" sz="2000" dirty="0"/>
              <a:t>AI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000" dirty="0" err="1"/>
              <a:t>박기정</a:t>
            </a:r>
            <a:endParaRPr lang="en-US" altLang="ko-KR" sz="2000" dirty="0"/>
          </a:p>
          <a:p>
            <a:pPr lvl="1"/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파티클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공통</a:t>
            </a:r>
            <a:endParaRPr lang="en-US" altLang="ko-KR" sz="2000" dirty="0"/>
          </a:p>
          <a:p>
            <a:pPr lvl="1"/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r>
              <a:rPr lang="ko-KR" altLang="en-US" sz="2400" dirty="0"/>
              <a:t>김나현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게임 사운드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박기정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 err="1"/>
              <a:t>류연우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2400" dirty="0"/>
              <a:t>네트워크 게임 프로그래밍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모델링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일정</a:t>
            </a:r>
            <a:endParaRPr lang="ko-KR" altLang="en-US"/>
          </a:p>
        </p:txBody>
      </p:sp>
      <p:pic>
        <p:nvPicPr>
          <p:cNvPr id="10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884" y="1269599"/>
            <a:ext cx="11290233" cy="482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멀티 플레이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 err="1">
                <a:solidFill>
                  <a:srgbClr val="CC3300"/>
                </a:solidFill>
              </a:rPr>
              <a:t>WSAAsyncSelect</a:t>
            </a:r>
            <a:r>
              <a:rPr lang="en-US" altLang="ko-KR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모델 을 이용한 멀티 플레이 구현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AI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>
                <a:solidFill>
                  <a:srgbClr val="CC3300"/>
                </a:solidFill>
              </a:rPr>
              <a:t>MLP</a:t>
            </a:r>
            <a:r>
              <a:rPr lang="ko-KR" altLang="en-US" sz="2400" dirty="0"/>
              <a:t>를 이용한 </a:t>
            </a:r>
            <a:r>
              <a:rPr lang="en-US" altLang="ko-KR" sz="2400" dirty="0"/>
              <a:t>NPC</a:t>
            </a:r>
            <a:r>
              <a:rPr lang="ko-KR" altLang="en-US" sz="2400" dirty="0"/>
              <a:t>의 행동 가중치 모델 생성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타겟을 고르기 위한 </a:t>
            </a:r>
            <a:r>
              <a:rPr lang="en-US" altLang="ko-KR" sz="2400" b="1" dirty="0">
                <a:solidFill>
                  <a:srgbClr val="CC3300"/>
                </a:solidFill>
              </a:rPr>
              <a:t>clustering</a:t>
            </a:r>
            <a:r>
              <a:rPr lang="ko-KR" altLang="en-US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알고리즘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위치로 이동하기 위한 </a:t>
            </a:r>
            <a:r>
              <a:rPr lang="en-US" altLang="ko-KR" sz="2400" b="1" dirty="0">
                <a:solidFill>
                  <a:srgbClr val="CC3300"/>
                </a:solidFill>
              </a:rPr>
              <a:t>A*</a:t>
            </a:r>
            <a:r>
              <a:rPr lang="ko-KR" altLang="en-US" sz="2400" dirty="0"/>
              <a:t>알고리즘 </a:t>
            </a:r>
            <a:r>
              <a:rPr lang="en-US" altLang="ko-KR" sz="2400" dirty="0"/>
              <a:t>(path finder)</a:t>
            </a:r>
          </a:p>
          <a:p>
            <a:pPr marL="203195" indent="0">
              <a:buNone/>
            </a:pPr>
            <a:endParaRPr lang="en-US" altLang="ko-KR" sz="2200" dirty="0"/>
          </a:p>
          <a:p>
            <a:pPr marL="203195" indent="0">
              <a:buNone/>
            </a:pPr>
            <a:r>
              <a:rPr lang="en-US" altLang="ko-KR" sz="2200" dirty="0"/>
              <a:t>	</a:t>
            </a:r>
          </a:p>
          <a:p>
            <a:pPr marL="0" indent="0">
              <a:buNone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 </a:t>
            </a:r>
            <a:r>
              <a:rPr lang="en-US" altLang="ko-KR" dirty="0"/>
              <a:t>– </a:t>
            </a:r>
            <a:r>
              <a:rPr lang="ko-KR" altLang="en-US" dirty="0" err="1"/>
              <a:t>폴리곤</a:t>
            </a:r>
            <a:r>
              <a:rPr lang="ko-KR" altLang="en-US" dirty="0"/>
              <a:t> 절단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/>
              <a:t>3D </a:t>
            </a:r>
            <a:r>
              <a:rPr lang="ko-KR" altLang="en-US" sz="2800" dirty="0"/>
              <a:t>형상 모델의 </a:t>
            </a:r>
            <a:r>
              <a:rPr lang="ko-KR" altLang="en-US" sz="2800" b="1" dirty="0">
                <a:solidFill>
                  <a:srgbClr val="CC3300"/>
                </a:solidFill>
              </a:rPr>
              <a:t>부분 절단</a:t>
            </a:r>
            <a:endParaRPr lang="en-US" altLang="ko-KR" sz="2800" b="1" dirty="0">
              <a:solidFill>
                <a:srgbClr val="CC3300"/>
              </a:solidFill>
            </a:endParaRPr>
          </a:p>
          <a:p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F51451-2C60-9548-5BF0-8482B413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518" y="2708275"/>
            <a:ext cx="3553737" cy="2417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43B37-6ADE-1AB2-8CCD-65B3C3828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13" y="2887153"/>
            <a:ext cx="4812595" cy="22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장르 </a:t>
            </a:r>
            <a:endParaRPr lang="en-US" altLang="ko-KR" sz="2400" dirty="0"/>
          </a:p>
          <a:p>
            <a:pPr lvl="1"/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en-US" altLang="ko-KR" sz="2400" b="1" dirty="0">
                <a:solidFill>
                  <a:srgbClr val="CC3300"/>
                </a:solidFill>
              </a:rPr>
              <a:t> RPG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덱</a:t>
            </a:r>
            <a:r>
              <a:rPr lang="ko-KR" altLang="en-US" sz="2400" dirty="0"/>
              <a:t> 빌딩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로그라이크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r>
              <a:rPr lang="ko-KR" altLang="en-US" sz="2400" dirty="0"/>
              <a:t>멀티플레이</a:t>
            </a:r>
            <a:endParaRPr lang="en-US" altLang="ko-KR" sz="2400" dirty="0"/>
          </a:p>
          <a:p>
            <a:pPr lvl="1"/>
            <a:r>
              <a:rPr lang="ko-KR" altLang="en-US" sz="2400" b="1" dirty="0">
                <a:solidFill>
                  <a:srgbClr val="CC3300"/>
                </a:solidFill>
              </a:rPr>
              <a:t>로컬 서버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ko-KR" altLang="en-US" sz="2400" b="1" dirty="0">
                <a:solidFill>
                  <a:srgbClr val="CC3300"/>
                </a:solidFill>
              </a:rPr>
              <a:t>최대 </a:t>
            </a:r>
            <a:r>
              <a:rPr lang="en-US" altLang="ko-KR" sz="2400" b="1" dirty="0">
                <a:solidFill>
                  <a:srgbClr val="CC3300"/>
                </a:solidFill>
              </a:rPr>
              <a:t>4</a:t>
            </a:r>
            <a:r>
              <a:rPr lang="ko-KR" altLang="en-US" sz="2400" b="1" dirty="0">
                <a:solidFill>
                  <a:srgbClr val="CC3300"/>
                </a:solidFill>
              </a:rPr>
              <a:t>인</a:t>
            </a:r>
            <a:r>
              <a:rPr lang="ko-KR" altLang="en-US" sz="2400" dirty="0">
                <a:solidFill>
                  <a:schemeClr val="tx1"/>
                </a:solidFill>
              </a:rPr>
              <a:t>의 멀티 플레이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/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/>
              <a:t>스토리 개요</a:t>
            </a:r>
            <a:endParaRPr lang="en-US" altLang="ko-KR" sz="2400" dirty="0"/>
          </a:p>
          <a:p>
            <a:pPr lvl="1"/>
            <a:r>
              <a:rPr lang="ko-KR" altLang="en-US" sz="2400" dirty="0"/>
              <a:t>시골의 수상한 소시민이 기르던 가축을 되찾기 위한 여정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82" y="5036507"/>
            <a:ext cx="5232982" cy="1405857"/>
          </a:xfrm>
        </p:spPr>
        <p:txBody>
          <a:bodyPr/>
          <a:lstStyle/>
          <a:p>
            <a:r>
              <a:rPr lang="ko-KR" altLang="en-US" sz="2400" b="1" dirty="0">
                <a:solidFill>
                  <a:srgbClr val="CC3300"/>
                </a:solidFill>
              </a:rPr>
              <a:t>노드</a:t>
            </a:r>
            <a:r>
              <a:rPr lang="ko-KR" altLang="en-US" sz="2400" dirty="0"/>
              <a:t>를 선택해 </a:t>
            </a:r>
            <a:r>
              <a:rPr lang="ko-KR" altLang="en-US" sz="2400" b="1" dirty="0">
                <a:solidFill>
                  <a:srgbClr val="CC3300"/>
                </a:solidFill>
              </a:rPr>
              <a:t>이동</a:t>
            </a:r>
            <a:endParaRPr lang="en-US" altLang="ko-KR" sz="2400" b="1" dirty="0">
              <a:solidFill>
                <a:srgbClr val="CC3300"/>
              </a:solidFill>
            </a:endParaRPr>
          </a:p>
          <a:p>
            <a:r>
              <a:rPr lang="ko-KR" altLang="en-US" sz="2400" dirty="0"/>
              <a:t>해당 노드의 </a:t>
            </a:r>
            <a:r>
              <a:rPr lang="ko-KR" altLang="en-US" sz="2400" b="1" dirty="0">
                <a:solidFill>
                  <a:srgbClr val="CC3300"/>
                </a:solidFill>
              </a:rPr>
              <a:t>이벤트</a:t>
            </a:r>
            <a:r>
              <a:rPr lang="ko-KR" altLang="en-US" sz="2400" dirty="0"/>
              <a:t>를 진행</a:t>
            </a:r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424675" y="1502095"/>
            <a:ext cx="5408089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76315FE3-63A4-FF7A-9C0C-BA9966D3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97" y="1502095"/>
            <a:ext cx="6027430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2B8941A-5EFF-FA43-EBF6-A1D06920BC48}"/>
              </a:ext>
            </a:extLst>
          </p:cNvPr>
          <p:cNvSpPr txBox="1">
            <a:spLocks/>
          </p:cNvSpPr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b="1" dirty="0">
                <a:solidFill>
                  <a:srgbClr val="CC3300"/>
                </a:solidFill>
              </a:rPr>
              <a:t>카드</a:t>
            </a:r>
            <a:r>
              <a:rPr lang="ko-KR" altLang="en-US" sz="2400" dirty="0"/>
              <a:t>를 사용한 </a:t>
            </a: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400" dirty="0"/>
              <a:t> 전투</a:t>
            </a:r>
          </a:p>
        </p:txBody>
      </p:sp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787321" y="1840870"/>
            <a:ext cx="8010248" cy="4063545"/>
            <a:chOff x="754187" y="1403127"/>
            <a:chExt cx="9336158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5" y="1416975"/>
              <a:ext cx="1571474" cy="1501716"/>
              <a:chOff x="3064007" y="1407739"/>
              <a:chExt cx="1571474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218778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7" y="1407739"/>
                <a:ext cx="1571474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5" y="1403127"/>
              <a:ext cx="2601288" cy="2016637"/>
              <a:chOff x="2884639" y="1407739"/>
              <a:chExt cx="236480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6" y="1950654"/>
                <a:ext cx="436075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39" y="1407739"/>
                <a:ext cx="236480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754187" y="3254961"/>
              <a:ext cx="1545668" cy="863867"/>
              <a:chOff x="2994699" y="1247265"/>
              <a:chExt cx="1545668" cy="86386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267235" y="1679196"/>
                <a:ext cx="273132" cy="2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2994699" y="1247265"/>
                <a:ext cx="1272536" cy="86386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40"/>
                <a:ext cx="3304822" cy="54291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482</ep:Words>
  <ep:PresentationFormat>와이드스크린</ep:PresentationFormat>
  <ep:Paragraphs>162</ep:Paragraphs>
  <ep:Slides>17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Analyzing Historical Texts by Slidesgo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타 게임과의 비교</vt:lpstr>
      <vt:lpstr>감사합니다</vt:lpstr>
      <vt:lpstr>슬라이드 13</vt:lpstr>
      <vt:lpstr>슬라이드 14</vt:lpstr>
      <vt:lpstr>일정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2023-06-21T04:04:41.041</dcterms:modified>
  <cp:revision>225</cp:revision>
  <dc:title>제안서</dc:title>
  <cp:version>1000.0000.01</cp:version>
</cp:coreProperties>
</file>